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59" r:id="rId6"/>
    <p:sldId id="263" r:id="rId7"/>
    <p:sldId id="267" r:id="rId8"/>
    <p:sldId id="260" r:id="rId9"/>
    <p:sldId id="261" r:id="rId10"/>
    <p:sldId id="264" r:id="rId11"/>
    <p:sldId id="265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0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D44BD-F474-4D25-98E2-C94237F66896}" type="datetimeFigureOut">
              <a:rPr lang="fr-FR" smtClean="0"/>
              <a:t>09/09/2012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25B2A-A5CF-4D5B-97FA-F58284DE0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0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381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076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548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303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815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68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2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40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00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08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589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146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6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5B2A-A5CF-4D5B-97FA-F58284DE067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1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D08-B571-4788-8BE4-4BB48B668289}" type="datetimeFigureOut">
              <a:rPr lang="fr-FR" smtClean="0"/>
              <a:t>09/09/2012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2DEA-2DE0-4CCE-8D8C-0C63262EEA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4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D08-B571-4788-8BE4-4BB48B668289}" type="datetimeFigureOut">
              <a:rPr lang="fr-FR" smtClean="0"/>
              <a:t>09/09/2012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2DEA-2DE0-4CCE-8D8C-0C63262EEA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66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D08-B571-4788-8BE4-4BB48B668289}" type="datetimeFigureOut">
              <a:rPr lang="fr-FR" smtClean="0"/>
              <a:t>09/09/2012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2DEA-2DE0-4CCE-8D8C-0C63262EEA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2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D08-B571-4788-8BE4-4BB48B668289}" type="datetimeFigureOut">
              <a:rPr lang="fr-FR" smtClean="0"/>
              <a:t>09/09/2012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2DEA-2DE0-4CCE-8D8C-0C63262EEA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80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D08-B571-4788-8BE4-4BB48B668289}" type="datetimeFigureOut">
              <a:rPr lang="fr-FR" smtClean="0"/>
              <a:t>09/09/2012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2DEA-2DE0-4CCE-8D8C-0C63262EEA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70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D08-B571-4788-8BE4-4BB48B668289}" type="datetimeFigureOut">
              <a:rPr lang="fr-FR" smtClean="0"/>
              <a:t>09/09/2012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2DEA-2DE0-4CCE-8D8C-0C63262EEA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62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D08-B571-4788-8BE4-4BB48B668289}" type="datetimeFigureOut">
              <a:rPr lang="fr-FR" smtClean="0"/>
              <a:t>09/09/2012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2DEA-2DE0-4CCE-8D8C-0C63262EEA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21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D08-B571-4788-8BE4-4BB48B668289}" type="datetimeFigureOut">
              <a:rPr lang="fr-FR" smtClean="0"/>
              <a:t>09/09/2012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2DEA-2DE0-4CCE-8D8C-0C63262EEA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15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D08-B571-4788-8BE4-4BB48B668289}" type="datetimeFigureOut">
              <a:rPr lang="fr-FR" smtClean="0"/>
              <a:t>09/09/2012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2DEA-2DE0-4CCE-8D8C-0C63262EEA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0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D08-B571-4788-8BE4-4BB48B668289}" type="datetimeFigureOut">
              <a:rPr lang="fr-FR" smtClean="0"/>
              <a:t>09/09/2012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2DEA-2DE0-4CCE-8D8C-0C63262EEA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66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D08-B571-4788-8BE4-4BB48B668289}" type="datetimeFigureOut">
              <a:rPr lang="fr-FR" smtClean="0"/>
              <a:t>09/09/2012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2DEA-2DE0-4CCE-8D8C-0C63262EEA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60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6D08-B571-4788-8BE4-4BB48B668289}" type="datetimeFigureOut">
              <a:rPr lang="fr-FR" smtClean="0"/>
              <a:t>09/09/2012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2DEA-2DE0-4CCE-8D8C-0C63262EEA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61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/>
              <a:t>Lieu théâtral </a:t>
            </a:r>
            <a:br>
              <a:rPr lang="fr-FR" sz="6000" dirty="0" smtClean="0"/>
            </a:br>
            <a:r>
              <a:rPr lang="fr-FR" sz="6000" dirty="0" smtClean="0"/>
              <a:t>et </a:t>
            </a:r>
            <a:br>
              <a:rPr lang="fr-FR" sz="6000" dirty="0" smtClean="0"/>
            </a:br>
            <a:r>
              <a:rPr lang="fr-FR" sz="6000" dirty="0" smtClean="0"/>
              <a:t>espaces scénographiques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755439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Maquette du Globe </a:t>
            </a:r>
            <a:r>
              <a:rPr lang="fr-FR" dirty="0" err="1" smtClean="0"/>
              <a:t>Theatre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00200"/>
            <a:ext cx="7056784" cy="452596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2574"/>
            <a:ext cx="7488832" cy="454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France au XVII</a:t>
            </a:r>
            <a:r>
              <a:rPr lang="fr-FR" smtClean="0"/>
              <a:t>° siècle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4" y="1600200"/>
            <a:ext cx="7511971" cy="4525963"/>
          </a:xfrm>
        </p:spPr>
      </p:pic>
    </p:spTree>
    <p:extLst>
      <p:ext uri="{BB962C8B-B14F-4D97-AF65-F5344CB8AC3E}">
        <p14:creationId xmlns:p14="http://schemas.microsoft.com/office/powerpoint/2010/main" val="41958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 XVII° : Le Théâtre-Français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817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74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 XIX° siècle, le drame romantique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 descr="Philippe Chaperon, (1823-1907) Décor de l'acte IV de Marie Tudor au théâtre de la porte Saint-Martin, 1873 Paris, musée Carnavalet © Musée Carnavalet/Roger-Violl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3" y="1556792"/>
            <a:ext cx="4909615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ce réservé du contenu 7" descr="http://nathan-cms.customers.artful.net/nathan/revues/nrp/site-college/files/2012/04/Carrefour-de-la-ville-de-Constance-CNCS-c-Pascal-Fran%25C3%25A7ois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312368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827584" y="522920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fonction « décorative »  du décor, un immense tableau accroché derrière le comédien…</a:t>
            </a:r>
          </a:p>
        </p:txBody>
      </p:sp>
    </p:spTree>
    <p:extLst>
      <p:ext uri="{BB962C8B-B14F-4D97-AF65-F5344CB8AC3E}">
        <p14:creationId xmlns:p14="http://schemas.microsoft.com/office/powerpoint/2010/main" val="418502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Début XX°, Craig et </a:t>
            </a:r>
            <a:r>
              <a:rPr lang="fr-FR" dirty="0" smtClean="0"/>
              <a:t>Appia, </a:t>
            </a:r>
            <a:br>
              <a:rPr lang="fr-FR" dirty="0" smtClean="0"/>
            </a:br>
            <a:r>
              <a:rPr lang="fr-FR" dirty="0" smtClean="0"/>
              <a:t>le théâtre d’Art</a:t>
            </a:r>
            <a:endParaRPr lang="fr-FR" dirty="0"/>
          </a:p>
        </p:txBody>
      </p:sp>
      <p:pic>
        <p:nvPicPr>
          <p:cNvPr id="5" name="Espace réservé du contenu 4" descr="http://1.bp.blogspot.com/-rKBCwr_46rU/Txgshn8qEhI/AAAAAAAAEAs/1Q2lW_4PwX4/s400/Craig%252Bdesign.jp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810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ce réservé du contenu 5" descr="http://1.bp.blogspot.com/-WZOKjox_XNI/TxgthqC_WYI/AAAAAAAAEA0/BnwXhpk4GBk/s400/appia+works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81000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Adolphe APPIA ( dessin pour décor -Wagner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238125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292080" y="550981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décor, « machine à jouer », « machine à rêver »…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93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fr-FR" dirty="0" smtClean="0"/>
              <a:t>Le théâtre antique, en Grèce et dans l’Empire romain</a:t>
            </a:r>
          </a:p>
          <a:p>
            <a:r>
              <a:rPr lang="fr-FR" dirty="0" smtClean="0"/>
              <a:t>Le théâtre médiéval</a:t>
            </a:r>
          </a:p>
          <a:p>
            <a:r>
              <a:rPr lang="fr-FR" dirty="0" smtClean="0"/>
              <a:t>Le théâtre à l’italienne</a:t>
            </a:r>
          </a:p>
          <a:p>
            <a:r>
              <a:rPr lang="fr-FR" dirty="0" smtClean="0"/>
              <a:t>La scène baroque : scène élisabéthaine et </a:t>
            </a:r>
            <a:r>
              <a:rPr lang="fr-FR" dirty="0" err="1" smtClean="0"/>
              <a:t>corrales</a:t>
            </a:r>
            <a:r>
              <a:rPr lang="fr-FR" dirty="0" smtClean="0"/>
              <a:t> espagnols</a:t>
            </a:r>
          </a:p>
          <a:p>
            <a:r>
              <a:rPr lang="fr-FR" dirty="0" smtClean="0"/>
              <a:t>France, XVII° et XVII° siècles</a:t>
            </a:r>
          </a:p>
          <a:p>
            <a:r>
              <a:rPr lang="fr-FR" dirty="0" smtClean="0"/>
              <a:t>France, XIX° siècle</a:t>
            </a:r>
          </a:p>
          <a:p>
            <a:r>
              <a:rPr lang="fr-FR" dirty="0" smtClean="0"/>
              <a:t>Le XX°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160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théâtre antique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</a:t>
            </a:r>
            <a:r>
              <a:rPr lang="fr-FR" dirty="0"/>
              <a:t>G</a:t>
            </a:r>
            <a:r>
              <a:rPr lang="fr-FR" dirty="0" smtClean="0"/>
              <a:t>rèce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Le théâtre d’Epidaure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Dans l’empire romain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Le théâtre d’Orange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8884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6724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105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Théâtre grec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50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367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des théâtres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Théâtre grec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486184" y="2204864"/>
            <a:ext cx="4040188" cy="395128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Théâtre romain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31431" cy="395128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3"/>
            <a:ext cx="4032448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3"/>
            <a:ext cx="4104456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théâtre médiéval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théâtre profane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Les mystères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2" y="2276872"/>
            <a:ext cx="4032449" cy="367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91792"/>
            <a:ext cx="3984674" cy="364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0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Représentation du mystère de Sainte Apolline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03244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0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scène à l’italienne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Italie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XVII°: le théâtre olympique de Vicence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XVIII°: 1720, théâtre </a:t>
            </a:r>
            <a:r>
              <a:rPr lang="fr-FR" dirty="0" err="1" smtClean="0"/>
              <a:t>filarmonico</a:t>
            </a:r>
            <a:r>
              <a:rPr lang="fr-FR" dirty="0" smtClean="0"/>
              <a:t> de Vérone (opéra)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7167"/>
            <a:ext cx="4293146" cy="296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4851"/>
            <a:ext cx="4191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4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scène baroque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Le corral espagnol</a:t>
            </a:r>
          </a:p>
          <a:p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La scène </a:t>
            </a:r>
            <a:r>
              <a:rPr lang="fr-FR" dirty="0" smtClean="0"/>
              <a:t>élisabéthaine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7740"/>
            <a:ext cx="3552825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5628"/>
            <a:ext cx="4037434" cy="370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1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166</Words>
  <Application>Microsoft Office PowerPoint</Application>
  <PresentationFormat>Affichage à l'écran (4:3)</PresentationFormat>
  <Paragraphs>50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Lieu théâtral  et  espaces scénographiques</vt:lpstr>
      <vt:lpstr>Présentation PowerPoint</vt:lpstr>
      <vt:lpstr>Le théâtre antique</vt:lpstr>
      <vt:lpstr>Théâtre grec</vt:lpstr>
      <vt:lpstr>Architecture des théâtres</vt:lpstr>
      <vt:lpstr>Le théâtre médiéval</vt:lpstr>
      <vt:lpstr>Représentation du mystère de Sainte Apolline</vt:lpstr>
      <vt:lpstr>La scène à l’italienne</vt:lpstr>
      <vt:lpstr>La scène baroque</vt:lpstr>
      <vt:lpstr>Maquette du Globe Theatre</vt:lpstr>
      <vt:lpstr>En France au XVII° siècle</vt:lpstr>
      <vt:lpstr>Fin XVII° : Le Théâtre-Français</vt:lpstr>
      <vt:lpstr>Au XIX° siècle, le drame romantique</vt:lpstr>
      <vt:lpstr>Début XX°, Craig et Appia,  le théâtre d’Art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Lire le spectacle vivant</dc:title>
  <dc:creator>christine</dc:creator>
  <cp:lastModifiedBy>christine</cp:lastModifiedBy>
  <cp:revision>23</cp:revision>
  <dcterms:created xsi:type="dcterms:W3CDTF">2012-08-01T12:19:32Z</dcterms:created>
  <dcterms:modified xsi:type="dcterms:W3CDTF">2012-09-09T10:09:17Z</dcterms:modified>
</cp:coreProperties>
</file>