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5" r:id="rId9"/>
    <p:sldId id="276" r:id="rId10"/>
    <p:sldId id="271" r:id="rId11"/>
    <p:sldId id="262" r:id="rId12"/>
    <p:sldId id="275" r:id="rId13"/>
    <p:sldId id="263" r:id="rId14"/>
    <p:sldId id="267" r:id="rId15"/>
    <p:sldId id="270" r:id="rId16"/>
    <p:sldId id="272" r:id="rId17"/>
    <p:sldId id="269" r:id="rId18"/>
    <p:sldId id="268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94660"/>
  </p:normalViewPr>
  <p:slideViewPr>
    <p:cSldViewPr>
      <p:cViewPr varScale="1">
        <p:scale>
          <a:sx n="75" d="100"/>
          <a:sy n="75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1376-CFC7-4DC0-9FD7-DAAB882D1CAF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9F76-EAEF-4BA2-A9DD-3EB0AF9075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3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43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751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063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0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17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0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352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11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231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0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81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67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7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5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57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5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83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13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9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9F76-EAEF-4BA2-A9DD-3EB0AF9075D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13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3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1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8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65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30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41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5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11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06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3553-4A70-4EFF-A529-6CC6004C5B69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45A7-121F-4F0D-9C61-7DEAE8209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4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écrans sur la scène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tedsaison12_13\130118 LA SCAPHANDRIERE\PHOTOS\autresphotosSE\source site cie Photos Scaphandrière - Copyright Christophe Raynaud De Lage\12012501_RdL_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476"/>
            <a:ext cx="9144000" cy="60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3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Démultiplier, éclater les points de vue sur l’acteur et le personnage :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 descr="E:\tedsaison12_13\130118 LA SCAPHANDRIERE\PHOTOS\autresphotosSE\source site cie Photos Scaphandrière - Copyright Christophe Raynaud De Lage\12012401_RdL_0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8407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scaphandrière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Scénographie Ludovic Fouquet : </a:t>
            </a:r>
            <a:r>
              <a:rPr lang="fr-FR" dirty="0" err="1" smtClean="0"/>
              <a:t>cf</a:t>
            </a:r>
            <a:r>
              <a:rPr lang="fr-FR" dirty="0" smtClean="0"/>
              <a:t> le site de sa compagnie « </a:t>
            </a:r>
            <a:r>
              <a:rPr lang="fr-FR" smtClean="0"/>
              <a:t>Songes mécaniques »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1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48680"/>
            <a:ext cx="7560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Abolition de la frontalité : plusieurs regards, plusieurs images simultanées, plusieurs plans. « Approche cubiste » de la scène.</a:t>
            </a:r>
          </a:p>
          <a:p>
            <a:pPr marL="285750" indent="-285750">
              <a:buFont typeface="Wingdings"/>
              <a:buChar char="à"/>
            </a:pPr>
            <a:endParaRPr lang="fr-FR" sz="2400" dirty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Ouverture à l’infiniment intime / l’infiniment grand</a:t>
            </a:r>
          </a:p>
          <a:p>
            <a:pPr marL="285750" indent="-285750">
              <a:buFont typeface="Wingdings"/>
              <a:buChar char="à"/>
            </a:pPr>
            <a:endParaRPr lang="fr-FR" sz="2400" dirty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Abolition des limites spatiales, temporelles</a:t>
            </a:r>
          </a:p>
          <a:p>
            <a:pPr marL="285750" indent="-285750">
              <a:buFont typeface="Wingdings"/>
              <a:buChar char="à"/>
            </a:pPr>
            <a:endParaRPr lang="fr-FR" sz="2400" dirty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Glissements réel / imaginaire, vécu / fantasmé</a:t>
            </a:r>
          </a:p>
          <a:p>
            <a:pPr marL="285750" indent="-285750">
              <a:buFont typeface="Wingdings"/>
              <a:buChar char="à"/>
            </a:pPr>
            <a:endParaRPr lang="fr-FR" sz="2400" dirty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Bouleversement des rapports d’échelle, foisonnement des images</a:t>
            </a:r>
          </a:p>
          <a:p>
            <a:endParaRPr lang="fr-FR" sz="2400" dirty="0" smtClean="0">
              <a:sym typeface="Wingdings" pitchFamily="2" charset="2"/>
            </a:endParaRPr>
          </a:p>
          <a:p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EFFETS sur le spectateur :  questionnement , perturbation de la perception, mais ACUITE du regard et EMOTIONS renforcées.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écrans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800" dirty="0" smtClean="0"/>
              <a:t>Nombre?</a:t>
            </a:r>
          </a:p>
          <a:p>
            <a:r>
              <a:rPr lang="fr-FR" sz="4800" dirty="0" smtClean="0"/>
              <a:t>Dimensions?</a:t>
            </a:r>
          </a:p>
          <a:p>
            <a:r>
              <a:rPr lang="fr-FR" sz="4800" dirty="0" smtClean="0"/>
              <a:t>Nature?</a:t>
            </a:r>
          </a:p>
          <a:p>
            <a:r>
              <a:rPr lang="fr-FR" sz="4800" dirty="0" smtClean="0"/>
              <a:t>Disposition sur le plateau?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25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tedsaison12_13\130118 LA SCAPHANDRIERE\PHOTOS\autresphotosSE\source site cie Photos Scaphandrière - Copyright Christophe Raynaud De Lage\12012401_RdL_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15785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7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tedsaison12_13\130108 au 12 S ENVOLER CONTE BOREAL\PHOTOS\SENVOLER © Pascal GELY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3064"/>
            <a:ext cx="7620000" cy="50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5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images projetées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Sont-elles :</a:t>
            </a:r>
          </a:p>
          <a:p>
            <a:r>
              <a:rPr lang="fr-FR" dirty="0" smtClean="0"/>
              <a:t>illustratives? référentielles? </a:t>
            </a:r>
            <a:r>
              <a:rPr lang="fr-FR" dirty="0"/>
              <a:t>s</a:t>
            </a:r>
            <a:r>
              <a:rPr lang="fr-FR" dirty="0" smtClean="0"/>
              <a:t>ymboliques? </a:t>
            </a:r>
          </a:p>
          <a:p>
            <a:r>
              <a:rPr lang="fr-FR" dirty="0" smtClean="0"/>
              <a:t>« brutes »  ou retravaillées?</a:t>
            </a:r>
          </a:p>
          <a:p>
            <a:r>
              <a:rPr lang="fr-FR" dirty="0" smtClean="0"/>
              <a:t>« illusionnistes »?</a:t>
            </a:r>
          </a:p>
          <a:p>
            <a:r>
              <a:rPr lang="fr-FR" dirty="0"/>
              <a:t>f</a:t>
            </a:r>
            <a:r>
              <a:rPr lang="fr-FR" dirty="0" smtClean="0"/>
              <a:t>iguratives ou abstraites? oniriques?</a:t>
            </a:r>
          </a:p>
          <a:p>
            <a:r>
              <a:rPr lang="fr-FR" dirty="0" smtClean="0"/>
              <a:t>produites en direct ou préparées à l’avance? </a:t>
            </a:r>
          </a:p>
          <a:p>
            <a:pPr marL="0" indent="0">
              <a:buNone/>
            </a:pPr>
            <a:r>
              <a:rPr lang="fr-FR" dirty="0" smtClean="0"/>
              <a:t>Voit-on « l’appareil technique» ou est-on sous l’effet de l’illusion?</a:t>
            </a:r>
          </a:p>
          <a:p>
            <a:pPr marL="0" indent="0">
              <a:buNone/>
            </a:pPr>
            <a:r>
              <a:rPr lang="fr-FR" dirty="0" smtClean="0"/>
              <a:t>A quel moment interviennent-elles?</a:t>
            </a:r>
          </a:p>
          <a:p>
            <a:pPr marL="0" indent="0">
              <a:buNone/>
            </a:pPr>
            <a:r>
              <a:rPr lang="fr-FR" dirty="0" smtClean="0"/>
              <a:t>Ont-elles une fonction esthétique?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04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comédien au sein du dispositif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Joue-t-il DANS l’image?</a:t>
            </a:r>
          </a:p>
          <a:p>
            <a:r>
              <a:rPr lang="fr-FR" dirty="0" smtClean="0"/>
              <a:t>Joue-t-il AVEC elle? (comme avec un personnage)</a:t>
            </a:r>
          </a:p>
          <a:p>
            <a:r>
              <a:rPr lang="fr-FR" dirty="0" smtClean="0"/>
              <a:t>La manipule-t-il? Dans quel but?</a:t>
            </a:r>
          </a:p>
          <a:p>
            <a:r>
              <a:rPr lang="fr-FR" dirty="0" smtClean="0"/>
              <a:t>Quel est l’effet de l’image sur la « présence » de l’acteur? </a:t>
            </a:r>
          </a:p>
          <a:p>
            <a:r>
              <a:rPr lang="fr-FR" dirty="0" smtClean="0"/>
              <a:t>Quand c’est l’image de l’acteur qui est projetée, quel est le rapport entre le corps vivant et le corps dématérialisé?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76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dsaison12_13\130121 et 22 J AVANCE ET J EFFACE\PHOTOS\NOUVELLES PHOTOS\JAVANCE ET JEFFACE © Alexis Armengol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33" y="0"/>
            <a:ext cx="5122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2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cinéma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 « cinéma-théâtre » : </a:t>
            </a:r>
          </a:p>
          <a:p>
            <a:pPr marL="0" indent="0">
              <a:buNone/>
            </a:pPr>
            <a:r>
              <a:rPr lang="fr-FR" dirty="0" smtClean="0"/>
              <a:t>Marc </a:t>
            </a:r>
            <a:r>
              <a:rPr lang="fr-FR" dirty="0" err="1" smtClean="0"/>
              <a:t>Hollogne</a:t>
            </a:r>
            <a:r>
              <a:rPr lang="fr-FR" dirty="0" smtClean="0"/>
              <a:t>, </a:t>
            </a:r>
            <a:r>
              <a:rPr lang="fr-FR" i="1" dirty="0" smtClean="0"/>
              <a:t>L’illuminé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810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70324"/>
            <a:ext cx="33123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9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edsaison12_13\130121 et 22 J AVANCE ET J EFFACE\PHOTOS\NOUVELLES PHOTOS\JAVANCE ET JEFFACE © Alexis Armengol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33" y="0"/>
            <a:ext cx="5122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5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fonctions de la vidéo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à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Ouvrir sur le monde extérieur : </a:t>
            </a:r>
            <a:r>
              <a:rPr lang="fr-FR" i="1" dirty="0" smtClean="0">
                <a:sym typeface="Wingdings" pitchFamily="2" charset="2"/>
              </a:rPr>
              <a:t>Alexis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E:\tedsaison12_13\121018 ALEXIS UNE TRAGEDIE GRECQUE\PHOTOS\ALEXIS © Valentina Bianch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10445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tedsaison12_13\121018 ALEXIS UNE TRAGEDIE GRECQUE\PHOTOS\ALEXIS © END&amp;D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2839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scaphandrière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Révéler des images mentales, le travail de la mémoire</a:t>
            </a:r>
          </a:p>
          <a:p>
            <a:pPr marL="0" indent="0">
              <a:buNone/>
            </a:pPr>
            <a:endParaRPr lang="fr-FR" dirty="0" smtClean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E:\tedsaison12_13\130118 LA SCAPHANDRIERE\PHOTOS\autresphotosSE\source site cie Photos Scaphandrière - Copyright Christophe Raynaud De Lage\12012401_RdL_0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72580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tedsaison12_13\130118 LA SCAPHANDRIERE\PHOTOS\autresphotosSE\source site cie Photos Scaphandrière - Copyright Christophe Raynaud De Lage\12012401_RdL_0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680520" cy="38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E:\tedsaison12_13\130118 LA SCAPHANDRIERE\PHOTOS\autresphotosSE\source site cie Photos Scaphandrière - Copyright Christophe Raynaud De Lage\12012401_RdL_0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59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Donner à voir ce qui n’est pas montrable sur un plateau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E:\tedsaison12_13\130118 LA SCAPHANDRIERE\PHOTOS\autresphotosSE\source site cie Photos Scaphandrière - Copyright Christophe Raynaud De Lage\12012501_RdL_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8407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Proposer un dispositif de « contrôle » du spectacle</a:t>
            </a:r>
          </a:p>
          <a:p>
            <a:pPr marL="0" indent="0">
              <a:buNone/>
            </a:pPr>
            <a:endParaRPr lang="fr-FR" dirty="0" smtClean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 descr="E:\tedsaison12_13\130118 LA SCAPHANDRIERE\PHOTOS\autresphotosSE\source site cie Photos Scaphandrière - Copyright Christophe Raynaud De Lage\12012401_RdL_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52128"/>
            <a:ext cx="475252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>
                <a:sym typeface="Wingdings" pitchFamily="2" charset="2"/>
              </a:rPr>
              <a:t> Faire du texte une image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E:\tedsaison12_13\130118 LA SCAPHANDRIERE\PHOTOS\autresphotosSE\source site cie Photos Scaphandrière - Copyright Christophe Raynaud De Lage\12012401_RdL_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2" cy="50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Proposer un dispositif de « contrôle » du spectacle</a:t>
            </a:r>
          </a:p>
          <a:p>
            <a:pPr marL="0" indent="0">
              <a:buNone/>
            </a:pPr>
            <a:endParaRPr lang="fr-FR" dirty="0" smtClean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 descr="E:\tedsaison12_13\130118 LA SCAPHANDRIERE\PHOTOS\autresphotosSE\source site cie Photos Scaphandrière - Copyright Christophe Raynaud De Lage\12012401_RdL_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52128"/>
            <a:ext cx="475252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183</Words>
  <Application>Microsoft Office PowerPoint</Application>
  <PresentationFormat>Affichage à l'écran (4:3)</PresentationFormat>
  <Paragraphs>73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Les écrans sur la scène</vt:lpstr>
      <vt:lpstr>Le cinéma</vt:lpstr>
      <vt:lpstr>Les fonctions de la vidéo</vt:lpstr>
      <vt:lpstr>La scaphandrière</vt:lpstr>
      <vt:lpstr>Présentation PowerPoint</vt:lpstr>
      <vt:lpstr>Présentation PowerPoint</vt:lpstr>
      <vt:lpstr>Présentation PowerPoint</vt:lpstr>
      <vt:lpstr> Faire du texte une image</vt:lpstr>
      <vt:lpstr>Présentation PowerPoint</vt:lpstr>
      <vt:lpstr>Présentation PowerPoint</vt:lpstr>
      <vt:lpstr>Présentation PowerPoint</vt:lpstr>
      <vt:lpstr>La scaphandrière</vt:lpstr>
      <vt:lpstr>Présentation PowerPoint</vt:lpstr>
      <vt:lpstr>Les « écrans »</vt:lpstr>
      <vt:lpstr>Présentation PowerPoint</vt:lpstr>
      <vt:lpstr>Présentation PowerPoint</vt:lpstr>
      <vt:lpstr>Les images projetées</vt:lpstr>
      <vt:lpstr>Le comédien au sein du dispositif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écrans sur la scène</dc:title>
  <dc:creator>christine</dc:creator>
  <cp:lastModifiedBy>christine</cp:lastModifiedBy>
  <cp:revision>23</cp:revision>
  <dcterms:created xsi:type="dcterms:W3CDTF">2012-09-02T14:19:09Z</dcterms:created>
  <dcterms:modified xsi:type="dcterms:W3CDTF">2012-09-11T14:04:11Z</dcterms:modified>
</cp:coreProperties>
</file>