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6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E213E-DC9B-46C7-A7D9-9D0EAEB4242F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F32CD6-69C8-4F0F-8BBC-126E08788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2061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F32CD6-69C8-4F0F-8BBC-126E0878826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814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F32CD6-69C8-4F0F-8BBC-126E0878826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527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F32CD6-69C8-4F0F-8BBC-126E0878826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5011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F32CD6-69C8-4F0F-8BBC-126E0878826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0759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F32CD6-69C8-4F0F-8BBC-126E0878826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3635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F32CD6-69C8-4F0F-8BBC-126E0878826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7584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F32CD6-69C8-4F0F-8BBC-126E0878826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176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F32CD6-69C8-4F0F-8BBC-126E0878826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033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0D5E-8ECE-414A-9A7D-2BE1C0399C99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81EE8-7596-43C6-902B-4E24C7B63A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238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0D5E-8ECE-414A-9A7D-2BE1C0399C99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81EE8-7596-43C6-902B-4E24C7B63A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5967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0D5E-8ECE-414A-9A7D-2BE1C0399C99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81EE8-7596-43C6-902B-4E24C7B63A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0331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0D5E-8ECE-414A-9A7D-2BE1C0399C99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81EE8-7596-43C6-902B-4E24C7B63A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21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0D5E-8ECE-414A-9A7D-2BE1C0399C99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81EE8-7596-43C6-902B-4E24C7B63A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342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0D5E-8ECE-414A-9A7D-2BE1C0399C99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81EE8-7596-43C6-902B-4E24C7B63A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951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0D5E-8ECE-414A-9A7D-2BE1C0399C99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81EE8-7596-43C6-902B-4E24C7B63A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036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0D5E-8ECE-414A-9A7D-2BE1C0399C99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81EE8-7596-43C6-902B-4E24C7B63A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631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0D5E-8ECE-414A-9A7D-2BE1C0399C99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81EE8-7596-43C6-902B-4E24C7B63A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232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0D5E-8ECE-414A-9A7D-2BE1C0399C99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81EE8-7596-43C6-902B-4E24C7B63A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6196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0D5E-8ECE-414A-9A7D-2BE1C0399C99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81EE8-7596-43C6-902B-4E24C7B63A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76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A0D5E-8ECE-414A-9A7D-2BE1C0399C99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81EE8-7596-43C6-902B-4E24C7B63A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138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Photos de la mise en scène de Jean-Michel </a:t>
            </a:r>
            <a:r>
              <a:rPr lang="fr-FR" dirty="0" err="1" smtClean="0"/>
              <a:t>Rabeux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6911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562" y="952500"/>
            <a:ext cx="3190875" cy="4953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91108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325" y="952500"/>
            <a:ext cx="3181350" cy="4953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93505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325" y="952500"/>
            <a:ext cx="3181350" cy="4953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48902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325" y="952500"/>
            <a:ext cx="3181350" cy="4953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32197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743075"/>
            <a:ext cx="4762500" cy="3371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82006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743075"/>
            <a:ext cx="4762500" cy="3371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98521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325" y="952500"/>
            <a:ext cx="3181350" cy="4953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048872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</Words>
  <Application>Microsoft Office PowerPoint</Application>
  <PresentationFormat>Affichage à l'écran (4:3)</PresentationFormat>
  <Paragraphs>9</Paragraphs>
  <Slides>8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Photos de la mise en scène de Jean-Michel Rabeux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Photos de la mise en scène de Jean-Michel Rabeux</dc:title>
  <dc:creator>christine</dc:creator>
  <cp:lastModifiedBy>christine</cp:lastModifiedBy>
  <cp:revision>1</cp:revision>
  <dcterms:created xsi:type="dcterms:W3CDTF">2013-09-22T16:26:29Z</dcterms:created>
  <dcterms:modified xsi:type="dcterms:W3CDTF">2013-09-22T16:32:48Z</dcterms:modified>
</cp:coreProperties>
</file>