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E213E-DC9B-46C7-A7D9-9D0EAEB4242F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32CD6-69C8-4F0F-8BBC-126E087882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06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1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52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011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59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635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584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6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2CD6-69C8-4F0F-8BBC-126E0878826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03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2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96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3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21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4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95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03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63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23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19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76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0D5E-8ECE-414A-9A7D-2BE1C0399C99}" type="datetimeFigureOut">
              <a:rPr lang="fr-FR" smtClean="0"/>
              <a:t>22/09/2013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81EE8-7596-43C6-902B-4E24C7B63A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13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Photos de la mise en scène de Jean-Michel </a:t>
            </a:r>
            <a:r>
              <a:rPr lang="fr-FR" dirty="0" err="1" smtClean="0"/>
              <a:t>Rabeux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91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62" y="952500"/>
            <a:ext cx="3190875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110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952500"/>
            <a:ext cx="318135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350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952500"/>
            <a:ext cx="318135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890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952500"/>
            <a:ext cx="318135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219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743075"/>
            <a:ext cx="4762500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200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743075"/>
            <a:ext cx="4762500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852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952500"/>
            <a:ext cx="318135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8872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Affichage à l'écran (4:3)</PresentationFormat>
  <Paragraphs>9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Photos de la mise en scène de Jean-Michel Rabeux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 de la mise en scène de Jean-Michel Rabeux</dc:title>
  <dc:creator>christine</dc:creator>
  <cp:lastModifiedBy>christine</cp:lastModifiedBy>
  <cp:revision>1</cp:revision>
  <dcterms:created xsi:type="dcterms:W3CDTF">2013-09-22T16:26:29Z</dcterms:created>
  <dcterms:modified xsi:type="dcterms:W3CDTF">2013-09-22T16:32:48Z</dcterms:modified>
</cp:coreProperties>
</file>