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71" r:id="rId12"/>
    <p:sldId id="265" r:id="rId13"/>
    <p:sldId id="268" r:id="rId14"/>
    <p:sldId id="267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60"/>
  </p:normalViewPr>
  <p:slideViewPr>
    <p:cSldViewPr>
      <p:cViewPr varScale="1">
        <p:scale>
          <a:sx n="75" d="100"/>
          <a:sy n="75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A2586-33F4-469A-80CA-199A5E4C1ED2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9919-3097-4A70-9C53-4EA4FBAEB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81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0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18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158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51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33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360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1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53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00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99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32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5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56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9919-3097-4A70-9C53-4EA4FBAEB95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9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97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72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0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39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5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56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1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98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9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24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91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15A1-CBCD-43D1-B78F-1F24C51CABCE}" type="datetimeFigureOut">
              <a:rPr lang="fr-FR" smtClean="0"/>
              <a:t>02/07/2013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D4B6-0715-4196-98C0-EFFD749DF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0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Objets, marionnettes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tedsaison12_13\121203 LE CONTE D HIVER\PHOTOS\autresphotosSE\contedhiv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461346" cy="345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dsaison12_13\130311 et 12 EN ATTENDANT LE PETIT POUCET\PHOTOS\LE PETIT POUCET © Vanessa Bureau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76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9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dsaison12_13\130311 et 12 EN ATTENDANT LE PETIT POUCET\PHOTOS\LE PETIT POUCET © Vanessa Bur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0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dsaison12_13\130311 et 12 EN ATTENDANT LE PETIT POUCET\PHOTOS\LE PETIT POUCET © Vanessa Bureau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dsaison12_13\130108 au 12 S ENVOLER CONTE BOREAL\PHOTOS\SENVOLER © Pascal GE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5256"/>
            <a:ext cx="7620000" cy="50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dsaison12_13\130118 LA SCAPHANDRIERE\PHOTOS\autresphotosSE\source site cie Photos Scaphandrière - Copyright Christophe Raynaud De Lage\12012401_RdL_02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476"/>
            <a:ext cx="9144000" cy="60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9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 objet (dont la marionnette)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Point de vue esthétique </a:t>
            </a:r>
            <a:r>
              <a:rPr lang="fr-FR" dirty="0" smtClean="0"/>
              <a:t>(dans le « tableau) : position dans l’espace? rapports spatiaux avec ce qui l’entoure? Traits distinctifs?</a:t>
            </a:r>
          </a:p>
          <a:p>
            <a:r>
              <a:rPr lang="fr-FR" b="1" dirty="0" smtClean="0"/>
              <a:t>Point de vue sémantique </a:t>
            </a:r>
            <a:r>
              <a:rPr lang="fr-FR" dirty="0" smtClean="0"/>
              <a:t>: lien avec l’espace? Le temps? (effets de dilatation / contraction) les personnages?</a:t>
            </a:r>
          </a:p>
          <a:p>
            <a:r>
              <a:rPr lang="fr-FR" b="1" dirty="0" smtClean="0"/>
              <a:t>Comment joue-t-il? </a:t>
            </a:r>
            <a:r>
              <a:rPr lang="fr-FR" dirty="0" smtClean="0"/>
              <a:t>: apparition / disparition, transformation, métaphore / métonymie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82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r-FR" dirty="0"/>
              <a:t>S</a:t>
            </a:r>
            <a:r>
              <a:rPr lang="fr-FR" dirty="0" smtClean="0"/>
              <a:t>a matérialité? (taille, matériaux, …)</a:t>
            </a:r>
          </a:p>
          <a:p>
            <a:r>
              <a:rPr lang="fr-FR" dirty="0" smtClean="0"/>
              <a:t>Son mode de manipulation?</a:t>
            </a:r>
          </a:p>
          <a:p>
            <a:r>
              <a:rPr lang="fr-FR" dirty="0" smtClean="0"/>
              <a:t>Son esthétique?</a:t>
            </a:r>
          </a:p>
          <a:p>
            <a:r>
              <a:rPr lang="fr-FR" dirty="0" smtClean="0"/>
              <a:t>Sa relation au manipulateur : personnage, double de soi…?</a:t>
            </a:r>
          </a:p>
          <a:p>
            <a:r>
              <a:rPr lang="fr-FR" dirty="0" smtClean="0"/>
              <a:t>Sa fonction dans le spectacle : ludique, narrative, « thérapeutique » ?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La marionnette = théâtralité, distanciation, JEU.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763688" y="47667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La marionnette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1547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dsaison12_13\130108 au 12 S ENVOLER CONTE BOREAL\PHOTOS\SENVOLER © Pascal Gely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"/>
            <a:ext cx="7620000" cy="67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tedsaison12_13\130214 et 15 TETE A CLAQUES\PHOTOS\autresphotosse\2b300886ae20ee3b971c4b54737ac0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633412"/>
            <a:ext cx="372427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tedsaison12_13\130214 et 15 TETE A CLAQUES\PHOTOS\Tête à claques © Alain Janss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" y="429768"/>
            <a:ext cx="9000744" cy="59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tedsaison12_13\130121 au 24 VY\PHOTOS\VY © Jeanne Bidl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210"/>
            <a:ext cx="9144000" cy="61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tedsaison12_13\130121 au 24 VY\PHOTOS\autresphotosSE\photo de VY par Anik Rubinfaj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tedsaison12_13\130121 au 24 VY\PHOTOS\autresphotosSE\Photo VY par J. Estades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203824" cy="41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tedsaison12_13\121203 LE CONTE D HIVER\PHOTOS\LE CONTE DHIVER © Louis Fabriè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58"/>
            <a:ext cx="9144000" cy="61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75</Words>
  <Application>Microsoft Office PowerPoint</Application>
  <PresentationFormat>Affichage à l'écran (4:3)</PresentationFormat>
  <Paragraphs>27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Objets, marionnettes</vt:lpstr>
      <vt:lpstr>L’ objet (dont la marionnette)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marionnettes</dc:title>
  <dc:creator>christine</dc:creator>
  <cp:lastModifiedBy>christine</cp:lastModifiedBy>
  <cp:revision>13</cp:revision>
  <dcterms:created xsi:type="dcterms:W3CDTF">2012-09-02T18:38:04Z</dcterms:created>
  <dcterms:modified xsi:type="dcterms:W3CDTF">2013-07-02T14:04:43Z</dcterms:modified>
</cp:coreProperties>
</file>