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D2E35-4FB3-4DCE-97DA-2A226E7DFE2F}" type="datetimeFigureOut">
              <a:rPr lang="fr-FR" smtClean="0"/>
              <a:t>21/01/2014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EDC2-0079-4F21-ADBD-31AEDF3491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3582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FEDC2-0079-4F21-ADBD-31AEDF34914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751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FEDC2-0079-4F21-ADBD-31AEDF34914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30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FEDC2-0079-4F21-ADBD-31AEDF34914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810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EA94-0775-462A-A38F-392D42B9ED19}" type="datetimeFigureOut">
              <a:rPr lang="fr-FR" smtClean="0"/>
              <a:t>21/01/2014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99C7-ED42-40AE-93D4-5A7E9A2430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556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EA94-0775-462A-A38F-392D42B9ED19}" type="datetimeFigureOut">
              <a:rPr lang="fr-FR" smtClean="0"/>
              <a:t>21/01/2014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99C7-ED42-40AE-93D4-5A7E9A2430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1695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EA94-0775-462A-A38F-392D42B9ED19}" type="datetimeFigureOut">
              <a:rPr lang="fr-FR" smtClean="0"/>
              <a:t>21/01/2014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99C7-ED42-40AE-93D4-5A7E9A2430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226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EA94-0775-462A-A38F-392D42B9ED19}" type="datetimeFigureOut">
              <a:rPr lang="fr-FR" smtClean="0"/>
              <a:t>21/01/2014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99C7-ED42-40AE-93D4-5A7E9A2430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64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EA94-0775-462A-A38F-392D42B9ED19}" type="datetimeFigureOut">
              <a:rPr lang="fr-FR" smtClean="0"/>
              <a:t>21/01/2014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99C7-ED42-40AE-93D4-5A7E9A2430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342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EA94-0775-462A-A38F-392D42B9ED19}" type="datetimeFigureOut">
              <a:rPr lang="fr-FR" smtClean="0"/>
              <a:t>21/01/2014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99C7-ED42-40AE-93D4-5A7E9A2430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09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EA94-0775-462A-A38F-392D42B9ED19}" type="datetimeFigureOut">
              <a:rPr lang="fr-FR" smtClean="0"/>
              <a:t>21/01/2014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99C7-ED42-40AE-93D4-5A7E9A2430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2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EA94-0775-462A-A38F-392D42B9ED19}" type="datetimeFigureOut">
              <a:rPr lang="fr-FR" smtClean="0"/>
              <a:t>21/01/2014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99C7-ED42-40AE-93D4-5A7E9A2430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639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EA94-0775-462A-A38F-392D42B9ED19}" type="datetimeFigureOut">
              <a:rPr lang="fr-FR" smtClean="0"/>
              <a:t>21/01/2014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99C7-ED42-40AE-93D4-5A7E9A2430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22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EA94-0775-462A-A38F-392D42B9ED19}" type="datetimeFigureOut">
              <a:rPr lang="fr-FR" smtClean="0"/>
              <a:t>21/01/2014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99C7-ED42-40AE-93D4-5A7E9A2430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11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EA94-0775-462A-A38F-392D42B9ED19}" type="datetimeFigureOut">
              <a:rPr lang="fr-FR" smtClean="0"/>
              <a:t>21/01/2014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A99C7-ED42-40AE-93D4-5A7E9A2430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97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3EA94-0775-462A-A38F-392D42B9ED19}" type="datetimeFigureOut">
              <a:rPr lang="fr-FR" smtClean="0"/>
              <a:t>21/01/2014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A99C7-ED42-40AE-93D4-5A7E9A2430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9644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475656" y="620688"/>
            <a:ext cx="6264696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ARTS DU SPECTACLE</a:t>
            </a:r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1049884" y="1556792"/>
            <a:ext cx="7200800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En partenariat avec Théâtres en </a:t>
            </a:r>
            <a:r>
              <a:rPr lang="fr-FR" sz="2000" dirty="0" err="1" smtClean="0"/>
              <a:t>Dracénie</a:t>
            </a:r>
            <a:r>
              <a:rPr lang="fr-FR" sz="2000" dirty="0" smtClean="0"/>
              <a:t>,</a:t>
            </a:r>
          </a:p>
          <a:p>
            <a:pPr algn="ctr"/>
            <a:r>
              <a:rPr lang="fr-FR" sz="2000" dirty="0" smtClean="0"/>
              <a:t> un parcours de découverte </a:t>
            </a:r>
          </a:p>
          <a:p>
            <a:pPr algn="ctr"/>
            <a:r>
              <a:rPr lang="fr-FR" sz="2000" dirty="0" smtClean="0"/>
              <a:t>placé au cœur des réalités du spectacle vivant</a:t>
            </a:r>
            <a:endParaRPr lang="fr-FR" sz="2000" dirty="0"/>
          </a:p>
        </p:txBody>
      </p:sp>
      <p:sp>
        <p:nvSpPr>
          <p:cNvPr id="8" name="Rectangle 7"/>
          <p:cNvSpPr/>
          <p:nvPr/>
        </p:nvSpPr>
        <p:spPr>
          <a:xfrm>
            <a:off x="1187624" y="2852936"/>
            <a:ext cx="1584176" cy="14401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Développer sa culture personnelle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3749700" y="2852936"/>
            <a:ext cx="1656184" cy="14401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Découvrir les acteurs de la création d’un spectacle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6228184" y="2852936"/>
            <a:ext cx="1656184" cy="14401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Apprendre à se connaître pour construire un projet </a:t>
            </a:r>
            <a:r>
              <a:rPr lang="fr-FR" dirty="0" smtClean="0"/>
              <a:t>commun</a:t>
            </a: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298" y="4497407"/>
            <a:ext cx="7014988" cy="2092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08989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71600" y="1412776"/>
            <a:ext cx="7344816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Développer sa culture personnelle</a:t>
            </a:r>
            <a:endParaRPr lang="fr-FR" sz="2400" dirty="0"/>
          </a:p>
        </p:txBody>
      </p:sp>
      <p:sp>
        <p:nvSpPr>
          <p:cNvPr id="5" name="Rectangle 4"/>
          <p:cNvSpPr/>
          <p:nvPr/>
        </p:nvSpPr>
        <p:spPr>
          <a:xfrm>
            <a:off x="990824" y="2204864"/>
            <a:ext cx="3096344" cy="19442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S’ouvrir à des œuvres patrimoniales et à des créations, les mettre en perspective dans un parcours d’histoire des arts, aller à la rencontre des artistes et des créateurs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033516" y="2235448"/>
            <a:ext cx="3236664" cy="19136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Découvrir les différents domaines de la création artistique contemporaine : théâtre, danse, cirque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71600" y="4509120"/>
            <a:ext cx="3096344" cy="19442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Développer des compétences </a:t>
            </a:r>
            <a:r>
              <a:rPr lang="fr-FR" dirty="0" smtClean="0"/>
              <a:t>critiques et artistiques, </a:t>
            </a:r>
            <a:r>
              <a:rPr lang="fr-FR" dirty="0" smtClean="0"/>
              <a:t>affiner ses goûts par la fréquentation des spectacles et la pratique artistique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5004048" y="4509120"/>
            <a:ext cx="3240360" cy="19442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Acquérir l’aptitude à formuler à l’oral et à l’écrit des jugements esthétiques et des interprétations fondées sur la réalité du travail artistique observé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475656" y="620688"/>
            <a:ext cx="6264696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ARTS DU SPECTACLE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793087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47170" y="1111517"/>
            <a:ext cx="3096344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dirty="0" smtClean="0"/>
              <a:t>Découvrir les acteurs de la création d’un spectacle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10" y="4293096"/>
            <a:ext cx="3492693" cy="2328098"/>
          </a:xfrm>
          <a:prstGeom prst="rect">
            <a:avLst/>
          </a:prstGeom>
        </p:spPr>
      </p:pic>
      <p:sp>
        <p:nvSpPr>
          <p:cNvPr id="5" name="Rectangle à coins arrondis 4"/>
          <p:cNvSpPr/>
          <p:nvPr/>
        </p:nvSpPr>
        <p:spPr>
          <a:xfrm>
            <a:off x="487130" y="1988840"/>
            <a:ext cx="3816424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Les métiers du spectacle : 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comédien, danseur, circassien, metteur en scène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scénographe, technicien son et lumière</a:t>
            </a:r>
          </a:p>
          <a:p>
            <a:pPr marL="285750" indent="-285750">
              <a:buFontTx/>
              <a:buChar char="-"/>
            </a:pPr>
            <a:r>
              <a:rPr lang="fr-FR" dirty="0"/>
              <a:t>a</a:t>
            </a:r>
            <a:r>
              <a:rPr lang="fr-FR" dirty="0" smtClean="0"/>
              <a:t>dministration, communication, production, diffusion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943628" y="1111516"/>
            <a:ext cx="3384376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Apprendre à se connaître pour construire un projet </a:t>
            </a:r>
            <a:r>
              <a:rPr lang="fr-FR" dirty="0" smtClean="0"/>
              <a:t>commun</a:t>
            </a:r>
            <a:endParaRPr lang="fr-FR" dirty="0" smtClean="0"/>
          </a:p>
        </p:txBody>
      </p:sp>
      <p:sp>
        <p:nvSpPr>
          <p:cNvPr id="8" name="Rectangle à coins arrondis 7"/>
          <p:cNvSpPr/>
          <p:nvPr/>
        </p:nvSpPr>
        <p:spPr>
          <a:xfrm>
            <a:off x="4673598" y="1916832"/>
            <a:ext cx="3924436" cy="16983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Percevoir les enjeux humains des activités artistiques</a:t>
            </a:r>
          </a:p>
          <a:p>
            <a:pPr algn="ctr"/>
            <a:r>
              <a:rPr lang="fr-FR" dirty="0" smtClean="0"/>
              <a:t>Apprendre à se projeter dans l’avenir, à vivre ensemble autrement et à travailler en groupe </a:t>
            </a:r>
          </a:p>
          <a:p>
            <a:pPr algn="ctr"/>
            <a:r>
              <a:rPr lang="fr-FR" dirty="0" smtClean="0"/>
              <a:t>dans le respect mutuel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475656" y="318304"/>
            <a:ext cx="6264696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ARTS DU SPECTACLE</a:t>
            </a:r>
            <a:endParaRPr lang="fr-FR" sz="3200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712" y="3739452"/>
            <a:ext cx="3842322" cy="2881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0227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215</Words>
  <Application>Microsoft Office PowerPoint</Application>
  <PresentationFormat>Affichage à l'écran (4:3)</PresentationFormat>
  <Paragraphs>26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christine</dc:creator>
  <cp:lastModifiedBy>christine</cp:lastModifiedBy>
  <cp:revision>11</cp:revision>
  <dcterms:created xsi:type="dcterms:W3CDTF">2014-01-21T17:05:08Z</dcterms:created>
  <dcterms:modified xsi:type="dcterms:W3CDTF">2014-01-21T20:16:13Z</dcterms:modified>
</cp:coreProperties>
</file>